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210 다락방" charset="1" panose="02020603020101020101"/>
      <p:regular r:id="rId26"/>
    </p:embeddedFont>
    <p:embeddedFont>
      <p:font typeface="210 국민체조" charset="1" panose="02020603020101020101"/>
      <p:regular r:id="rId27"/>
    </p:embeddedFont>
    <p:embeddedFont>
      <p:font typeface="윤고딕" charset="1" panose="020B0503000000000000"/>
      <p:regular r:id="rId28"/>
    </p:embeddedFont>
    <p:embeddedFont>
      <p:font typeface="윤고딕 Bold" charset="1" panose="020B0803000000000000"/>
      <p:regular r:id="rId29"/>
    </p:embeddedFont>
    <p:embeddedFont>
      <p:font typeface="Baekmuk Batang" charset="1" panose="02030600000101010101"/>
      <p:regular r:id="rId30"/>
    </p:embeddedFont>
    <p:embeddedFont>
      <p:font typeface="Beautifully Delicious Script" charset="1" panose="000005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VAGfndLCP0E.mp4" Type="http://schemas.openxmlformats.org/officeDocument/2006/relationships/video"/><Relationship Id="rId4" Target="../media/VAGfndLCP0E.mp4" Type="http://schemas.microsoft.com/office/2007/relationships/media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290772" y="3382908"/>
            <a:ext cx="11706457" cy="1522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08"/>
              </a:lnSpc>
            </a:pPr>
            <a:r>
              <a:rPr lang="en-US" sz="10268" spc="-102">
                <a:solidFill>
                  <a:srgbClr val="191919"/>
                </a:solidFill>
                <a:latin typeface="210 다락방"/>
                <a:ea typeface="210 다락방"/>
                <a:cs typeface="210 다락방"/>
                <a:sym typeface="210 다락방"/>
              </a:rPr>
              <a:t>POS기 시스템 개발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720382"/>
            <a:ext cx="297595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 strike="noStrike" u="none">
                <a:solidFill>
                  <a:srgbClr val="191919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2025.2.21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771324" y="8710857"/>
            <a:ext cx="1487976" cy="547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475"/>
              </a:lnSpc>
              <a:spcBef>
                <a:spcPct val="0"/>
              </a:spcBef>
            </a:pPr>
            <a:r>
              <a:rPr lang="en-US" sz="3197">
                <a:solidFill>
                  <a:srgbClr val="191919"/>
                </a:solidFill>
                <a:latin typeface="210 다락방"/>
                <a:ea typeface="210 다락방"/>
                <a:cs typeface="210 다락방"/>
                <a:sym typeface="210 다락방"/>
              </a:rPr>
              <a:t>김지욱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4901261" y="6016601"/>
            <a:ext cx="13382721" cy="2114528"/>
          </a:xfrm>
          <a:custGeom>
            <a:avLst/>
            <a:gdLst/>
            <a:ahLst/>
            <a:cxnLst/>
            <a:rect r="r" b="b" t="t" l="l"/>
            <a:pathLst>
              <a:path h="2114528" w="13382721">
                <a:moveTo>
                  <a:pt x="0" y="0"/>
                </a:moveTo>
                <a:lnTo>
                  <a:pt x="13382721" y="0"/>
                </a:lnTo>
                <a:lnTo>
                  <a:pt x="13382721" y="2114528"/>
                </a:lnTo>
                <a:lnTo>
                  <a:pt x="0" y="21145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19" t="-321524" r="-179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4578634"/>
            <a:ext cx="4651273" cy="2737606"/>
          </a:xfrm>
          <a:custGeom>
            <a:avLst/>
            <a:gdLst/>
            <a:ahLst/>
            <a:cxnLst/>
            <a:rect r="r" b="b" t="t" l="l"/>
            <a:pathLst>
              <a:path h="2737606" w="4651273">
                <a:moveTo>
                  <a:pt x="0" y="0"/>
                </a:moveTo>
                <a:lnTo>
                  <a:pt x="4651273" y="0"/>
                </a:lnTo>
                <a:lnTo>
                  <a:pt x="4651273" y="2737606"/>
                </a:lnTo>
                <a:lnTo>
                  <a:pt x="0" y="27376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23950" y="944123"/>
            <a:ext cx="2186274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2번 코드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355744" y="-200025"/>
            <a:ext cx="2932256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191919"/>
                </a:solidFill>
                <a:latin typeface="210 다락방"/>
                <a:ea typeface="210 다락방"/>
                <a:cs typeface="210 다락방"/>
                <a:sym typeface="210 다락방"/>
              </a:rPr>
              <a:t>2-2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1815173"/>
            <a:ext cx="3658618" cy="1820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91919"/>
                </a:solidFill>
                <a:latin typeface="Baekmuk Batang"/>
                <a:ea typeface="Baekmuk Batang"/>
                <a:cs typeface="Baekmuk Batang"/>
                <a:sym typeface="Baekmuk Batang"/>
              </a:rPr>
              <a:t>제품 입력 제품 입고</a:t>
            </a:r>
          </a:p>
        </p:txBody>
      </p:sp>
      <p:sp>
        <p:nvSpPr>
          <p:cNvPr name="AutoShape 11" id="11"/>
          <p:cNvSpPr/>
          <p:nvPr/>
        </p:nvSpPr>
        <p:spPr>
          <a:xfrm flipH="true">
            <a:off x="4651273" y="1738973"/>
            <a:ext cx="0" cy="6613478"/>
          </a:xfrm>
          <a:prstGeom prst="line">
            <a:avLst/>
          </a:prstGeom>
          <a:ln cap="flat" w="1905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1127042" y="2106530"/>
            <a:ext cx="5690437" cy="3058378"/>
          </a:xfrm>
          <a:custGeom>
            <a:avLst/>
            <a:gdLst/>
            <a:ahLst/>
            <a:cxnLst/>
            <a:rect r="r" b="b" t="t" l="l"/>
            <a:pathLst>
              <a:path h="3058378" w="5690437">
                <a:moveTo>
                  <a:pt x="0" y="0"/>
                </a:moveTo>
                <a:lnTo>
                  <a:pt x="5690437" y="0"/>
                </a:lnTo>
                <a:lnTo>
                  <a:pt x="5690437" y="3058378"/>
                </a:lnTo>
                <a:lnTo>
                  <a:pt x="0" y="30583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597" t="-121142" r="-141030" b="-70295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901261" y="1738973"/>
            <a:ext cx="4987531" cy="3687078"/>
          </a:xfrm>
          <a:custGeom>
            <a:avLst/>
            <a:gdLst/>
            <a:ahLst/>
            <a:cxnLst/>
            <a:rect r="r" b="b" t="t" l="l"/>
            <a:pathLst>
              <a:path h="3687078" w="4987531">
                <a:moveTo>
                  <a:pt x="0" y="0"/>
                </a:moveTo>
                <a:lnTo>
                  <a:pt x="4987531" y="0"/>
                </a:lnTo>
                <a:lnTo>
                  <a:pt x="4987531" y="3687078"/>
                </a:lnTo>
                <a:lnTo>
                  <a:pt x="0" y="36870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83668" b="-141743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801248" y="1029848"/>
            <a:ext cx="11063472" cy="7856668"/>
          </a:xfrm>
          <a:custGeom>
            <a:avLst/>
            <a:gdLst/>
            <a:ahLst/>
            <a:cxnLst/>
            <a:rect r="r" b="b" t="t" l="l"/>
            <a:pathLst>
              <a:path h="7856668" w="11063472">
                <a:moveTo>
                  <a:pt x="0" y="0"/>
                </a:moveTo>
                <a:lnTo>
                  <a:pt x="11063471" y="0"/>
                </a:lnTo>
                <a:lnTo>
                  <a:pt x="11063471" y="7856668"/>
                </a:lnTo>
                <a:lnTo>
                  <a:pt x="0" y="78566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23950" y="944123"/>
            <a:ext cx="2186274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2번 코드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355744" y="-200025"/>
            <a:ext cx="2932256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191919"/>
                </a:solidFill>
                <a:latin typeface="210 다락방"/>
                <a:ea typeface="210 다락방"/>
                <a:cs typeface="210 다락방"/>
                <a:sym typeface="210 다락방"/>
              </a:rPr>
              <a:t>2-3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8395" y="1815173"/>
            <a:ext cx="2961829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91919"/>
                </a:solidFill>
                <a:latin typeface="Baekmuk Batang"/>
                <a:ea typeface="Baekmuk Batang"/>
                <a:cs typeface="Baekmuk Batang"/>
                <a:sym typeface="Baekmuk Batang"/>
              </a:rPr>
              <a:t>제품 확인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900753" y="1029848"/>
            <a:ext cx="12002009" cy="7628937"/>
          </a:xfrm>
          <a:custGeom>
            <a:avLst/>
            <a:gdLst/>
            <a:ahLst/>
            <a:cxnLst/>
            <a:rect r="r" b="b" t="t" l="l"/>
            <a:pathLst>
              <a:path h="7628937" w="12002009">
                <a:moveTo>
                  <a:pt x="0" y="0"/>
                </a:moveTo>
                <a:lnTo>
                  <a:pt x="12002009" y="0"/>
                </a:lnTo>
                <a:lnTo>
                  <a:pt x="12002009" y="7628937"/>
                </a:lnTo>
                <a:lnTo>
                  <a:pt x="0" y="76289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23950" y="944123"/>
            <a:ext cx="2186274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2번 코드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8395" y="1815173"/>
            <a:ext cx="2961829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91919"/>
                </a:solidFill>
                <a:latin typeface="Baekmuk Batang"/>
                <a:ea typeface="Baekmuk Batang"/>
                <a:cs typeface="Baekmuk Batang"/>
                <a:sym typeface="Baekmuk Batang"/>
              </a:rPr>
              <a:t>제품 검색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355744" y="-200025"/>
            <a:ext cx="2932256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191919"/>
                </a:solidFill>
                <a:latin typeface="210 다락방"/>
                <a:ea typeface="210 다락방"/>
                <a:cs typeface="210 다락방"/>
                <a:sym typeface="210 다락방"/>
              </a:rPr>
              <a:t>2-4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521174" y="2177577"/>
            <a:ext cx="13944172" cy="1624099"/>
          </a:xfrm>
          <a:custGeom>
            <a:avLst/>
            <a:gdLst/>
            <a:ahLst/>
            <a:cxnLst/>
            <a:rect r="r" b="b" t="t" l="l"/>
            <a:pathLst>
              <a:path h="1624099" w="13944172">
                <a:moveTo>
                  <a:pt x="0" y="0"/>
                </a:moveTo>
                <a:lnTo>
                  <a:pt x="13944172" y="0"/>
                </a:lnTo>
                <a:lnTo>
                  <a:pt x="13944172" y="1624099"/>
                </a:lnTo>
                <a:lnTo>
                  <a:pt x="0" y="16240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20" t="-165363" r="-2223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521174" y="4053689"/>
            <a:ext cx="12350367" cy="5140840"/>
          </a:xfrm>
          <a:custGeom>
            <a:avLst/>
            <a:gdLst/>
            <a:ahLst/>
            <a:cxnLst/>
            <a:rect r="r" b="b" t="t" l="l"/>
            <a:pathLst>
              <a:path h="5140840" w="12350367">
                <a:moveTo>
                  <a:pt x="0" y="0"/>
                </a:moveTo>
                <a:lnTo>
                  <a:pt x="12350367" y="0"/>
                </a:lnTo>
                <a:lnTo>
                  <a:pt x="12350367" y="5140841"/>
                </a:lnTo>
                <a:lnTo>
                  <a:pt x="0" y="51408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23950" y="944123"/>
            <a:ext cx="2186274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2번 코드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8395" y="1815173"/>
            <a:ext cx="2961829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91919"/>
                </a:solidFill>
                <a:latin typeface="Baekmuk Batang"/>
                <a:ea typeface="Baekmuk Batang"/>
                <a:cs typeface="Baekmuk Batang"/>
                <a:sym typeface="Baekmuk Batang"/>
              </a:rPr>
              <a:t>제품 계산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55744" y="-200025"/>
            <a:ext cx="2932256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191919"/>
                </a:solidFill>
                <a:latin typeface="210 다락방"/>
                <a:ea typeface="210 다락방"/>
                <a:cs typeface="210 다락방"/>
                <a:sym typeface="210 다락방"/>
              </a:rPr>
              <a:t>2-5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20088" y="3508426"/>
            <a:ext cx="8254213" cy="3270149"/>
          </a:xfrm>
          <a:custGeom>
            <a:avLst/>
            <a:gdLst/>
            <a:ahLst/>
            <a:cxnLst/>
            <a:rect r="r" b="b" t="t" l="l"/>
            <a:pathLst>
              <a:path h="3270149" w="8254213">
                <a:moveTo>
                  <a:pt x="0" y="0"/>
                </a:moveTo>
                <a:lnTo>
                  <a:pt x="8254213" y="0"/>
                </a:lnTo>
                <a:lnTo>
                  <a:pt x="8254213" y="3270148"/>
                </a:lnTo>
                <a:lnTo>
                  <a:pt x="0" y="3270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2" t="0" r="-13417" b="-23667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23950" y="944123"/>
            <a:ext cx="2186274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2번 코드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8395" y="1815173"/>
            <a:ext cx="2961829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91919"/>
                </a:solidFill>
                <a:latin typeface="Baekmuk Batang"/>
                <a:ea typeface="Baekmuk Batang"/>
                <a:cs typeface="Baekmuk Batang"/>
                <a:sym typeface="Baekmuk Batang"/>
              </a:rPr>
              <a:t>계산 방법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789406" y="828675"/>
            <a:ext cx="9368844" cy="7773079"/>
          </a:xfrm>
          <a:custGeom>
            <a:avLst/>
            <a:gdLst/>
            <a:ahLst/>
            <a:cxnLst/>
            <a:rect r="r" b="b" t="t" l="l"/>
            <a:pathLst>
              <a:path h="7773079" w="9368844">
                <a:moveTo>
                  <a:pt x="0" y="0"/>
                </a:moveTo>
                <a:lnTo>
                  <a:pt x="9368845" y="0"/>
                </a:lnTo>
                <a:lnTo>
                  <a:pt x="9368845" y="7773079"/>
                </a:lnTo>
                <a:lnTo>
                  <a:pt x="0" y="7773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1746" r="-584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355744" y="-200025"/>
            <a:ext cx="2932256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191919"/>
                </a:solidFill>
                <a:latin typeface="210 다락방"/>
                <a:ea typeface="210 다락방"/>
                <a:cs typeface="210 다락방"/>
                <a:sym typeface="210 다락방"/>
              </a:rPr>
              <a:t>2-6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575451" y="3542021"/>
            <a:ext cx="13137097" cy="2775212"/>
          </a:xfrm>
          <a:custGeom>
            <a:avLst/>
            <a:gdLst/>
            <a:ahLst/>
            <a:cxnLst/>
            <a:rect r="r" b="b" t="t" l="l"/>
            <a:pathLst>
              <a:path h="2775212" w="13137097">
                <a:moveTo>
                  <a:pt x="0" y="0"/>
                </a:moveTo>
                <a:lnTo>
                  <a:pt x="13137098" y="0"/>
                </a:lnTo>
                <a:lnTo>
                  <a:pt x="13137098" y="2775212"/>
                </a:lnTo>
                <a:lnTo>
                  <a:pt x="0" y="27752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26105" y="944123"/>
            <a:ext cx="2384118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종료 코드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875665" y="-200025"/>
            <a:ext cx="1412335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191919"/>
                </a:solidFill>
                <a:latin typeface="210 다락방"/>
                <a:ea typeface="210 다락방"/>
                <a:cs typeface="210 다락방"/>
                <a:sym typeface="210 다락방"/>
              </a:rPr>
              <a:t>3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09183" y="4654503"/>
            <a:ext cx="6869633" cy="101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결과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90868" y="9717040"/>
            <a:ext cx="18869735" cy="120011"/>
            <a:chOff x="0" y="0"/>
            <a:chExt cx="4969807" cy="3160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90868" y="9425579"/>
            <a:ext cx="18869735" cy="120011"/>
            <a:chOff x="0" y="0"/>
            <a:chExt cx="4969807" cy="3160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290868" y="9138289"/>
            <a:ext cx="18869735" cy="120011"/>
            <a:chOff x="0" y="0"/>
            <a:chExt cx="4969807" cy="3160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-1380983" y="1009650"/>
            <a:ext cx="4227313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187478" y="1009650"/>
            <a:ext cx="14630400" cy="8229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-290868" y="944123"/>
            <a:ext cx="3137198" cy="162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결과</a:t>
            </a:r>
          </a:p>
          <a:p>
            <a:pPr algn="r">
              <a:lnSpc>
                <a:spcPts val="658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40417" y="4130580"/>
            <a:ext cx="7407166" cy="101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문제점 및 추후 계획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90868" y="9717040"/>
            <a:ext cx="18869735" cy="120011"/>
            <a:chOff x="0" y="0"/>
            <a:chExt cx="4969807" cy="3160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90868" y="9425579"/>
            <a:ext cx="18869735" cy="120011"/>
            <a:chOff x="0" y="0"/>
            <a:chExt cx="4969807" cy="3160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290868" y="9134117"/>
            <a:ext cx="18869735" cy="120011"/>
            <a:chOff x="0" y="0"/>
            <a:chExt cx="4969807" cy="3160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-290868" y="8842656"/>
            <a:ext cx="18869735" cy="120011"/>
            <a:chOff x="0" y="0"/>
            <a:chExt cx="4969807" cy="3160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09183" y="4654503"/>
            <a:ext cx="6869633" cy="100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질의 응답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90868" y="9717040"/>
            <a:ext cx="18869735" cy="120011"/>
            <a:chOff x="0" y="0"/>
            <a:chExt cx="4969807" cy="3160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90868" y="9425579"/>
            <a:ext cx="18869735" cy="120011"/>
            <a:chOff x="0" y="0"/>
            <a:chExt cx="4969807" cy="3160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290868" y="9134117"/>
            <a:ext cx="18869735" cy="120011"/>
            <a:chOff x="0" y="0"/>
            <a:chExt cx="4969807" cy="3160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-290868" y="8842656"/>
            <a:ext cx="18869735" cy="120011"/>
            <a:chOff x="0" y="0"/>
            <a:chExt cx="4969807" cy="3160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-126220">
            <a:off x="6866326" y="2078447"/>
            <a:ext cx="4544160" cy="2696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050"/>
              </a:lnSpc>
              <a:spcBef>
                <a:spcPct val="0"/>
              </a:spcBef>
            </a:pPr>
            <a:r>
              <a:rPr lang="en-US" sz="15750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Q&amp;A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529267" y="2427015"/>
            <a:ext cx="6278461" cy="970915"/>
            <a:chOff x="0" y="0"/>
            <a:chExt cx="8371281" cy="129455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1184383" y="168402"/>
              <a:ext cx="7186898" cy="8815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57"/>
                </a:lnSpc>
                <a:spcBef>
                  <a:spcPct val="0"/>
                </a:spcBef>
              </a:pPr>
              <a:r>
                <a:rPr lang="en-US" sz="3969" spc="-182">
                  <a:solidFill>
                    <a:srgbClr val="191919"/>
                  </a:solidFill>
                  <a:latin typeface="윤고딕"/>
                  <a:ea typeface="윤고딕"/>
                  <a:cs typeface="윤고딕"/>
                  <a:sym typeface="윤고딕"/>
                </a:rPr>
                <a:t>프로젝트 소개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133350"/>
              <a:ext cx="1495422" cy="14279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959"/>
                </a:lnSpc>
                <a:spcBef>
                  <a:spcPct val="0"/>
                </a:spcBef>
              </a:pPr>
              <a:r>
                <a:rPr lang="en-US" sz="6399" strike="noStrike" u="none">
                  <a:solidFill>
                    <a:srgbClr val="191919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1.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123950" y="934598"/>
            <a:ext cx="2186274" cy="80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210 다락방"/>
                <a:ea typeface="210 다락방"/>
                <a:cs typeface="210 다락방"/>
                <a:sym typeface="210 다락방"/>
              </a:rPr>
              <a:t>목 차</a:t>
            </a:r>
          </a:p>
        </p:txBody>
      </p:sp>
      <p:sp>
        <p:nvSpPr>
          <p:cNvPr name="AutoShape 9" id="9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1510217" y="3970559"/>
            <a:ext cx="6278461" cy="970915"/>
            <a:chOff x="0" y="0"/>
            <a:chExt cx="8371281" cy="129455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1184383" y="250105"/>
              <a:ext cx="7186898" cy="8815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57"/>
                </a:lnSpc>
                <a:spcBef>
                  <a:spcPct val="0"/>
                </a:spcBef>
              </a:pPr>
              <a:r>
                <a:rPr lang="en-US" sz="3969" spc="-182">
                  <a:solidFill>
                    <a:srgbClr val="191919"/>
                  </a:solidFill>
                  <a:latin typeface="윤고딕"/>
                  <a:ea typeface="윤고딕"/>
                  <a:cs typeface="윤고딕"/>
                  <a:sym typeface="윤고딕"/>
                </a:rPr>
                <a:t>코드 설명 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133350"/>
              <a:ext cx="1495422" cy="14279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959"/>
                </a:lnSpc>
                <a:spcBef>
                  <a:spcPct val="0"/>
                </a:spcBef>
              </a:pPr>
              <a:r>
                <a:rPr lang="en-US" sz="6399">
                  <a:solidFill>
                    <a:srgbClr val="191919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2</a:t>
              </a:r>
              <a:r>
                <a:rPr lang="en-US" sz="6399" strike="noStrike" u="none">
                  <a:solidFill>
                    <a:srgbClr val="191919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529267" y="5693949"/>
            <a:ext cx="6278461" cy="970915"/>
            <a:chOff x="0" y="0"/>
            <a:chExt cx="8371281" cy="129455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1184383" y="250105"/>
              <a:ext cx="7186898" cy="8815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57"/>
                </a:lnSpc>
                <a:spcBef>
                  <a:spcPct val="0"/>
                </a:spcBef>
              </a:pPr>
              <a:r>
                <a:rPr lang="en-US" sz="3969" spc="-182">
                  <a:solidFill>
                    <a:srgbClr val="191919"/>
                  </a:solidFill>
                  <a:latin typeface="윤고딕"/>
                  <a:ea typeface="윤고딕"/>
                  <a:cs typeface="윤고딕"/>
                  <a:sym typeface="윤고딕"/>
                </a:rPr>
                <a:t>결과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133350"/>
              <a:ext cx="1495422" cy="14279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959"/>
                </a:lnSpc>
                <a:spcBef>
                  <a:spcPct val="0"/>
                </a:spcBef>
              </a:pPr>
              <a:r>
                <a:rPr lang="en-US" sz="6399">
                  <a:solidFill>
                    <a:srgbClr val="191919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3</a:t>
              </a:r>
              <a:r>
                <a:rPr lang="en-US" sz="6399" strike="noStrike" u="none">
                  <a:solidFill>
                    <a:srgbClr val="191919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529267" y="7420945"/>
            <a:ext cx="6278461" cy="970915"/>
            <a:chOff x="0" y="0"/>
            <a:chExt cx="8371281" cy="1294553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1184383" y="250105"/>
              <a:ext cx="7186898" cy="8815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57"/>
                </a:lnSpc>
                <a:spcBef>
                  <a:spcPct val="0"/>
                </a:spcBef>
              </a:pPr>
              <a:r>
                <a:rPr lang="en-US" sz="3969" spc="-182">
                  <a:solidFill>
                    <a:srgbClr val="191919"/>
                  </a:solidFill>
                  <a:latin typeface="윤고딕"/>
                  <a:ea typeface="윤고딕"/>
                  <a:cs typeface="윤고딕"/>
                  <a:sym typeface="윤고딕"/>
                </a:rPr>
                <a:t>Q&amp;A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-133350"/>
              <a:ext cx="1495422" cy="14279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959"/>
                </a:lnSpc>
                <a:spcBef>
                  <a:spcPct val="0"/>
                </a:spcBef>
              </a:pPr>
              <a:r>
                <a:rPr lang="en-US" sz="6399">
                  <a:solidFill>
                    <a:srgbClr val="191919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4</a:t>
              </a:r>
              <a:r>
                <a:rPr lang="en-US" sz="6399" strike="noStrike" u="none">
                  <a:solidFill>
                    <a:srgbClr val="191919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.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-594003">
            <a:off x="5887041" y="3095740"/>
            <a:ext cx="6461515" cy="272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319"/>
              </a:lnSpc>
              <a:spcBef>
                <a:spcPct val="0"/>
              </a:spcBef>
            </a:pPr>
            <a:r>
              <a:rPr lang="en-US" sz="15942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09183" y="4664028"/>
            <a:ext cx="6869633" cy="946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210 다락방"/>
                <a:ea typeface="210 다락방"/>
                <a:cs typeface="210 다락방"/>
                <a:sym typeface="210 다락방"/>
              </a:rPr>
              <a:t>프로젝트 소개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0" y="942975"/>
            <a:ext cx="3766777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소개</a:t>
            </a:r>
          </a:p>
        </p:txBody>
      </p:sp>
      <p:sp>
        <p:nvSpPr>
          <p:cNvPr name="AutoShape 6" id="6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028700" y="4060893"/>
            <a:ext cx="16462267" cy="2089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POS 시스템 개발 프로젝트로 로그인, 제품 메뉴 구성, 제품 검색,입고,입력 등 기능 구현,계산 기능 구현, 종료 시 분 당 급여 계산 등</a:t>
            </a:r>
          </a:p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실 POS기에 있을 만한 기능 구현 프로젝트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559654"/>
            <a:ext cx="16462267" cy="679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개발 언어 : C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90868" y="9717040"/>
            <a:ext cx="18869735" cy="120011"/>
            <a:chOff x="0" y="0"/>
            <a:chExt cx="4969807" cy="316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90868" y="9425579"/>
            <a:ext cx="18869735" cy="120011"/>
            <a:chOff x="0" y="0"/>
            <a:chExt cx="4969807" cy="3160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709183" y="4654503"/>
            <a:ext cx="6869633" cy="101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코드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28700" y="5830855"/>
            <a:ext cx="16230600" cy="0"/>
          </a:xfrm>
          <a:prstGeom prst="line">
            <a:avLst/>
          </a:prstGeom>
          <a:ln cap="flat" w="1905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043064" y="1384411"/>
            <a:ext cx="10201872" cy="4437727"/>
          </a:xfrm>
          <a:custGeom>
            <a:avLst/>
            <a:gdLst/>
            <a:ahLst/>
            <a:cxnLst/>
            <a:rect r="r" b="b" t="t" l="l"/>
            <a:pathLst>
              <a:path h="4437727" w="10201872">
                <a:moveTo>
                  <a:pt x="0" y="0"/>
                </a:moveTo>
                <a:lnTo>
                  <a:pt x="10201872" y="0"/>
                </a:lnTo>
                <a:lnTo>
                  <a:pt x="10201872" y="4437727"/>
                </a:lnTo>
                <a:lnTo>
                  <a:pt x="0" y="44377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608" t="0" r="-48637" b="-11627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402826" y="5976049"/>
            <a:ext cx="9842110" cy="3853932"/>
          </a:xfrm>
          <a:custGeom>
            <a:avLst/>
            <a:gdLst/>
            <a:ahLst/>
            <a:cxnLst/>
            <a:rect r="r" b="b" t="t" l="l"/>
            <a:pathLst>
              <a:path h="3853932" w="9842110">
                <a:moveTo>
                  <a:pt x="0" y="0"/>
                </a:moveTo>
                <a:lnTo>
                  <a:pt x="9842110" y="0"/>
                </a:lnTo>
                <a:lnTo>
                  <a:pt x="9842110" y="3853932"/>
                </a:lnTo>
                <a:lnTo>
                  <a:pt x="0" y="38539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529" t="-89416" r="-14329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23950" y="944123"/>
            <a:ext cx="2186274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흐름도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1753" y="2634548"/>
            <a:ext cx="1505013" cy="258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000"/>
              </a:lnSpc>
              <a:spcBef>
                <a:spcPct val="0"/>
              </a:spcBef>
            </a:pPr>
            <a:r>
              <a:rPr lang="en-US" sz="15000" strike="noStrike" u="none">
                <a:solidFill>
                  <a:srgbClr val="191919"/>
                </a:solidFill>
                <a:latin typeface="210 다락방"/>
                <a:ea typeface="210 다락방"/>
                <a:cs typeface="210 다락방"/>
                <a:sym typeface="210 다락방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23950" y="6373780"/>
            <a:ext cx="1505013" cy="258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000"/>
              </a:lnSpc>
              <a:spcBef>
                <a:spcPct val="0"/>
              </a:spcBef>
            </a:pPr>
            <a:r>
              <a:rPr lang="en-US" sz="15000">
                <a:solidFill>
                  <a:srgbClr val="191919"/>
                </a:solidFill>
                <a:latin typeface="210 다락방"/>
                <a:ea typeface="210 다락방"/>
                <a:cs typeface="210 다락방"/>
                <a:sym typeface="210 다락방"/>
              </a:rPr>
              <a:t>2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77047" y="1919948"/>
            <a:ext cx="7321931" cy="7232386"/>
          </a:xfrm>
          <a:custGeom>
            <a:avLst/>
            <a:gdLst/>
            <a:ahLst/>
            <a:cxnLst/>
            <a:rect r="r" b="b" t="t" l="l"/>
            <a:pathLst>
              <a:path h="7232386" w="7321931">
                <a:moveTo>
                  <a:pt x="0" y="0"/>
                </a:moveTo>
                <a:lnTo>
                  <a:pt x="7321931" y="0"/>
                </a:lnTo>
                <a:lnTo>
                  <a:pt x="7321931" y="7232387"/>
                </a:lnTo>
                <a:lnTo>
                  <a:pt x="0" y="72323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2915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318856" y="1996151"/>
            <a:ext cx="9655890" cy="7079982"/>
          </a:xfrm>
          <a:custGeom>
            <a:avLst/>
            <a:gdLst/>
            <a:ahLst/>
            <a:cxnLst/>
            <a:rect r="r" b="b" t="t" l="l"/>
            <a:pathLst>
              <a:path h="7079982" w="9655890">
                <a:moveTo>
                  <a:pt x="0" y="0"/>
                </a:moveTo>
                <a:lnTo>
                  <a:pt x="9655890" y="0"/>
                </a:lnTo>
                <a:lnTo>
                  <a:pt x="9655890" y="7079982"/>
                </a:lnTo>
                <a:lnTo>
                  <a:pt x="0" y="70799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23950" y="944123"/>
            <a:ext cx="2186274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코드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949112" y="1089136"/>
            <a:ext cx="2064915" cy="52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헤더 및 함수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03726" y="1089136"/>
            <a:ext cx="3638326" cy="52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전역변수 및 메인 함수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0" y="2558044"/>
            <a:ext cx="3611744" cy="2585456"/>
          </a:xfrm>
          <a:custGeom>
            <a:avLst/>
            <a:gdLst/>
            <a:ahLst/>
            <a:cxnLst/>
            <a:rect r="r" b="b" t="t" l="l"/>
            <a:pathLst>
              <a:path h="2585456" w="3611744">
                <a:moveTo>
                  <a:pt x="0" y="0"/>
                </a:moveTo>
                <a:lnTo>
                  <a:pt x="3611744" y="0"/>
                </a:lnTo>
                <a:lnTo>
                  <a:pt x="3611744" y="2585456"/>
                </a:lnTo>
                <a:lnTo>
                  <a:pt x="0" y="25854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32062" y="1985429"/>
            <a:ext cx="9870800" cy="5841902"/>
          </a:xfrm>
          <a:custGeom>
            <a:avLst/>
            <a:gdLst/>
            <a:ahLst/>
            <a:cxnLst/>
            <a:rect r="r" b="b" t="t" l="l"/>
            <a:pathLst>
              <a:path h="5841902" w="9870800">
                <a:moveTo>
                  <a:pt x="0" y="0"/>
                </a:moveTo>
                <a:lnTo>
                  <a:pt x="9870800" y="0"/>
                </a:lnTo>
                <a:lnTo>
                  <a:pt x="9870800" y="5841903"/>
                </a:lnTo>
                <a:lnTo>
                  <a:pt x="0" y="58419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23950" y="944123"/>
            <a:ext cx="2152439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1번 코드</a:t>
            </a:r>
          </a:p>
        </p:txBody>
      </p:sp>
      <p:sp>
        <p:nvSpPr>
          <p:cNvPr name="AutoShape 9" id="9"/>
          <p:cNvSpPr/>
          <p:nvPr/>
        </p:nvSpPr>
        <p:spPr>
          <a:xfrm flipH="true">
            <a:off x="3285914" y="2189321"/>
            <a:ext cx="0" cy="6261577"/>
          </a:xfrm>
          <a:prstGeom prst="line">
            <a:avLst/>
          </a:prstGeom>
          <a:ln cap="flat" w="1905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7259300" y="-200025"/>
            <a:ext cx="1505013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sz="9999" strike="noStrike" u="none">
                <a:solidFill>
                  <a:srgbClr val="191919"/>
                </a:solidFill>
                <a:latin typeface="210 다락방"/>
                <a:ea typeface="210 다락방"/>
                <a:cs typeface="210 다락방"/>
                <a:sym typeface="210 다락방"/>
              </a:rPr>
              <a:t>1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86566" y="7671455"/>
            <a:ext cx="4930191" cy="1827187"/>
          </a:xfrm>
          <a:custGeom>
            <a:avLst/>
            <a:gdLst/>
            <a:ahLst/>
            <a:cxnLst/>
            <a:rect r="r" b="b" t="t" l="l"/>
            <a:pathLst>
              <a:path h="1827187" w="4930191">
                <a:moveTo>
                  <a:pt x="0" y="0"/>
                </a:moveTo>
                <a:lnTo>
                  <a:pt x="4930191" y="0"/>
                </a:lnTo>
                <a:lnTo>
                  <a:pt x="4930191" y="1827187"/>
                </a:lnTo>
                <a:lnTo>
                  <a:pt x="0" y="18271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697" t="-158680" r="-93563" b="-115393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873945" y="1076154"/>
            <a:ext cx="10218271" cy="2479433"/>
          </a:xfrm>
          <a:custGeom>
            <a:avLst/>
            <a:gdLst/>
            <a:ahLst/>
            <a:cxnLst/>
            <a:rect r="r" b="b" t="t" l="l"/>
            <a:pathLst>
              <a:path h="2479433" w="10218271">
                <a:moveTo>
                  <a:pt x="0" y="0"/>
                </a:moveTo>
                <a:lnTo>
                  <a:pt x="10218271" y="0"/>
                </a:lnTo>
                <a:lnTo>
                  <a:pt x="10218271" y="2479434"/>
                </a:lnTo>
                <a:lnTo>
                  <a:pt x="0" y="24794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606" t="-31139" r="-25861" b="-24541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011388" y="6394234"/>
            <a:ext cx="5016090" cy="2039251"/>
          </a:xfrm>
          <a:custGeom>
            <a:avLst/>
            <a:gdLst/>
            <a:ahLst/>
            <a:cxnLst/>
            <a:rect r="r" b="b" t="t" l="l"/>
            <a:pathLst>
              <a:path h="2039251" w="5016090">
                <a:moveTo>
                  <a:pt x="0" y="0"/>
                </a:moveTo>
                <a:lnTo>
                  <a:pt x="5016090" y="0"/>
                </a:lnTo>
                <a:lnTo>
                  <a:pt x="5016090" y="2039252"/>
                </a:lnTo>
                <a:lnTo>
                  <a:pt x="0" y="20392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306" t="-95146" r="-98280" b="-11775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23950" y="944123"/>
            <a:ext cx="2186274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2번 코드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355744" y="-200025"/>
            <a:ext cx="2932256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191919"/>
                </a:solidFill>
                <a:latin typeface="210 다락방"/>
                <a:ea typeface="210 다락방"/>
                <a:cs typeface="210 다락방"/>
                <a:sym typeface="210 다락방"/>
              </a:rPr>
              <a:t>2-1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8395" y="1815173"/>
            <a:ext cx="2961829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91919"/>
                </a:solidFill>
                <a:latin typeface="Baekmuk Batang"/>
                <a:ea typeface="Baekmuk Batang"/>
                <a:cs typeface="Baekmuk Batang"/>
                <a:sym typeface="Baekmuk Batang"/>
              </a:rPr>
              <a:t>제품 메뉴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508242" y="3736563"/>
            <a:ext cx="4575512" cy="1975221"/>
          </a:xfrm>
          <a:custGeom>
            <a:avLst/>
            <a:gdLst/>
            <a:ahLst/>
            <a:cxnLst/>
            <a:rect r="r" b="b" t="t" l="l"/>
            <a:pathLst>
              <a:path h="1975221" w="4575512">
                <a:moveTo>
                  <a:pt x="0" y="0"/>
                </a:moveTo>
                <a:lnTo>
                  <a:pt x="4575512" y="0"/>
                </a:lnTo>
                <a:lnTo>
                  <a:pt x="4575512" y="1975221"/>
                </a:lnTo>
                <a:lnTo>
                  <a:pt x="0" y="19752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470" t="-277730" r="-179636" b="-94153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829309" y="3736563"/>
            <a:ext cx="4840036" cy="2205461"/>
          </a:xfrm>
          <a:custGeom>
            <a:avLst/>
            <a:gdLst/>
            <a:ahLst/>
            <a:cxnLst/>
            <a:rect r="r" b="b" t="t" l="l"/>
            <a:pathLst>
              <a:path h="2205461" w="4840036">
                <a:moveTo>
                  <a:pt x="0" y="0"/>
                </a:moveTo>
                <a:lnTo>
                  <a:pt x="4840036" y="0"/>
                </a:lnTo>
                <a:lnTo>
                  <a:pt x="4840036" y="2205461"/>
                </a:lnTo>
                <a:lnTo>
                  <a:pt x="0" y="22054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809" t="-184766" r="-196549" b="-194701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933876" y="3869583"/>
            <a:ext cx="3579752" cy="1709180"/>
          </a:xfrm>
          <a:custGeom>
            <a:avLst/>
            <a:gdLst/>
            <a:ahLst/>
            <a:cxnLst/>
            <a:rect r="r" b="b" t="t" l="l"/>
            <a:pathLst>
              <a:path h="1709180" w="3579752">
                <a:moveTo>
                  <a:pt x="0" y="0"/>
                </a:moveTo>
                <a:lnTo>
                  <a:pt x="3579753" y="0"/>
                </a:lnTo>
                <a:lnTo>
                  <a:pt x="3579753" y="1709180"/>
                </a:lnTo>
                <a:lnTo>
                  <a:pt x="0" y="17091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620" t="-407705" r="-235264" b="-5963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829309" y="6384434"/>
            <a:ext cx="4353977" cy="2049052"/>
          </a:xfrm>
          <a:custGeom>
            <a:avLst/>
            <a:gdLst/>
            <a:ahLst/>
            <a:cxnLst/>
            <a:rect r="r" b="b" t="t" l="l"/>
            <a:pathLst>
              <a:path h="2049052" w="4353977">
                <a:moveTo>
                  <a:pt x="0" y="0"/>
                </a:moveTo>
                <a:lnTo>
                  <a:pt x="4353977" y="0"/>
                </a:lnTo>
                <a:lnTo>
                  <a:pt x="4353977" y="2049052"/>
                </a:lnTo>
                <a:lnTo>
                  <a:pt x="0" y="20490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939" t="0" r="-133228" b="-112346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DAGfg6lIdsE</dc:identifier>
  <dcterms:modified xsi:type="dcterms:W3CDTF">2011-08-01T06:04:30Z</dcterms:modified>
  <cp:revision>1</cp:revision>
  <dc:title>POS기 시스템</dc:title>
</cp:coreProperties>
</file>